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3" r:id="rId11"/>
    <p:sldId id="788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54" d="100"/>
          <a:sy n="54" d="100"/>
        </p:scale>
        <p:origin x="273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第</a:t>
            </a:r>
            <a:r>
              <a:rPr lang="en-US" altLang="ja-JP" b="1" dirty="0"/>
              <a:t>4</a:t>
            </a:r>
            <a:r>
              <a:rPr lang="ja-JP" altLang="en-US" b="1" dirty="0"/>
              <a:t>部</a:t>
            </a:r>
            <a:br>
              <a:rPr lang="en-US" altLang="ja-JP" b="1" dirty="0"/>
            </a:br>
            <a:r>
              <a:rPr lang="en-US" altLang="ja-JP" b="1" dirty="0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ロボットイノベーション研究センター</a:t>
            </a:r>
            <a:endParaRPr lang="en-US" altLang="ja-JP" sz="200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ロボットソフトウェアプラットフォーム研究チーム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メモリで配布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WEB</a:t>
            </a:r>
            <a:r>
              <a:rPr lang="ja-JP" altLang="en-US" sz="16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1600" kern="0" dirty="0">
                <a:solidFill>
                  <a:srgbClr val="5F5F5F"/>
                </a:solidFill>
              </a:rPr>
              <a:t>HTML</a:t>
            </a:r>
            <a:r>
              <a:rPr lang="ja-JP" altLang="en-US" sz="1600" kern="0" dirty="0">
                <a:solidFill>
                  <a:srgbClr val="5F5F5F"/>
                </a:solidFill>
              </a:rPr>
              <a:t>ファイルを開く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400" kern="0" dirty="0">
                <a:solidFill>
                  <a:srgbClr val="5F5F5F"/>
                </a:solidFill>
              </a:rPr>
              <a:t>(RTM</a:t>
            </a:r>
            <a:r>
              <a:rPr lang="ja-JP" altLang="en-US" sz="1400" kern="0" dirty="0">
                <a:solidFill>
                  <a:srgbClr val="5F5F5F"/>
                </a:solidFill>
              </a:rPr>
              <a:t>講習会、第</a:t>
            </a:r>
            <a:r>
              <a:rPr lang="en-US" altLang="ja-JP" sz="1400" kern="0" dirty="0">
                <a:solidFill>
                  <a:srgbClr val="5F5F5F"/>
                </a:solidFill>
              </a:rPr>
              <a:t>4</a:t>
            </a:r>
            <a:r>
              <a:rPr lang="ja-JP" altLang="en-US" sz="1400" kern="0" dirty="0">
                <a:solidFill>
                  <a:srgbClr val="5F5F5F"/>
                </a:solidFill>
              </a:rPr>
              <a:t>部</a:t>
            </a:r>
            <a:r>
              <a:rPr lang="en-US" altLang="ja-JP" sz="14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ミドルウェア講習会のページからリンクをクリック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24F35A5-EFB0-42ED-A71A-F7ED9797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45" y="2559692"/>
            <a:ext cx="3820655" cy="42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>
                <a:solidFill>
                  <a:srgbClr val="5F5F5F"/>
                </a:solidFill>
              </a:rPr>
              <a:t>部資料</a:t>
            </a:r>
            <a:r>
              <a:rPr lang="ja-JP" altLang="en-US" sz="2000" kern="0" dirty="0">
                <a:solidFill>
                  <a:srgbClr val="5F5F5F"/>
                </a:solidFill>
              </a:rPr>
              <a:t>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を操作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58769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ノート</a:t>
            </a:r>
            <a:r>
              <a:rPr lang="en-US" altLang="ja-JP" sz="2400" kern="0" dirty="0">
                <a:solidFill>
                  <a:srgbClr val="5F5F5F"/>
                </a:solidFill>
              </a:rPr>
              <a:t>PC(Windows 10)</a:t>
            </a:r>
            <a:r>
              <a:rPr lang="ja-JP" altLang="en-US" sz="2400" kern="0" dirty="0">
                <a:solidFill>
                  <a:srgbClr val="5F5F5F"/>
                </a:solidFill>
              </a:rPr>
              <a:t>を貸出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実機、物理シミュレータの利用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596746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34309</TotalTime>
  <Words>1034</Words>
  <Application>Microsoft Office PowerPoint</Application>
  <PresentationFormat>画面に合わせる (4:3)</PresentationFormat>
  <Paragraphs>209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第4部 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起動に失敗する場合</vt:lpstr>
      <vt:lpstr>RTC起動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1208</cp:revision>
  <cp:lastPrinted>2019-05-31T00:39:06Z</cp:lastPrinted>
  <dcterms:created xsi:type="dcterms:W3CDTF">2005-10-20T13:06:43Z</dcterms:created>
  <dcterms:modified xsi:type="dcterms:W3CDTF">2019-05-31T00:54:08Z</dcterms:modified>
</cp:coreProperties>
</file>